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8" r:id="rId2"/>
    <p:sldId id="259" r:id="rId3"/>
    <p:sldId id="261" r:id="rId4"/>
    <p:sldId id="260" r:id="rId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339" autoAdjust="0"/>
    <p:restoredTop sz="94660"/>
  </p:normalViewPr>
  <p:slideViewPr>
    <p:cSldViewPr>
      <p:cViewPr varScale="1">
        <p:scale>
          <a:sx n="70" d="100"/>
          <a:sy n="70" d="100"/>
        </p:scale>
        <p:origin x="-142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3074" name="Group 2"/>
          <p:cNvGrpSpPr>
            <a:grpSpLocks/>
          </p:cNvGrpSpPr>
          <p:nvPr/>
        </p:nvGrpSpPr>
        <p:grpSpPr bwMode="auto">
          <a:xfrm>
            <a:off x="-295275" y="557213"/>
            <a:ext cx="9437688" cy="6632575"/>
            <a:chOff x="-186" y="351"/>
            <a:chExt cx="5945" cy="4178"/>
          </a:xfrm>
        </p:grpSpPr>
        <p:grpSp>
          <p:nvGrpSpPr>
            <p:cNvPr id="3075" name="Group 3"/>
            <p:cNvGrpSpPr>
              <a:grpSpLocks/>
            </p:cNvGrpSpPr>
            <p:nvPr/>
          </p:nvGrpSpPr>
          <p:grpSpPr bwMode="auto">
            <a:xfrm>
              <a:off x="-186" y="351"/>
              <a:ext cx="4316" cy="4178"/>
              <a:chOff x="-186" y="351"/>
              <a:chExt cx="4316" cy="4178"/>
            </a:xfrm>
          </p:grpSpPr>
          <p:grpSp>
            <p:nvGrpSpPr>
              <p:cNvPr id="3076" name="Group 4"/>
              <p:cNvGrpSpPr>
                <a:grpSpLocks/>
              </p:cNvGrpSpPr>
              <p:nvPr/>
            </p:nvGrpSpPr>
            <p:grpSpPr bwMode="auto">
              <a:xfrm>
                <a:off x="-186" y="351"/>
                <a:ext cx="4316" cy="4178"/>
                <a:chOff x="-186" y="351"/>
                <a:chExt cx="4316" cy="4178"/>
              </a:xfrm>
            </p:grpSpPr>
            <p:sp>
              <p:nvSpPr>
                <p:cNvPr id="3077" name="AutoShape 5"/>
                <p:cNvSpPr>
                  <a:spLocks noChangeArrowheads="1"/>
                </p:cNvSpPr>
                <p:nvPr/>
              </p:nvSpPr>
              <p:spPr bwMode="auto">
                <a:xfrm rot="12360000" flipH="1">
                  <a:off x="-186" y="351"/>
                  <a:ext cx="4316" cy="4178"/>
                </a:xfrm>
                <a:prstGeom prst="diamond">
                  <a:avLst/>
                </a:prstGeom>
                <a:gradFill rotWithShape="0">
                  <a:gsLst>
                    <a:gs pos="0">
                      <a:schemeClr val="bg2"/>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8" name="AutoShape 6"/>
                <p:cNvSpPr>
                  <a:spLocks noChangeArrowheads="1"/>
                </p:cNvSpPr>
                <p:nvPr/>
              </p:nvSpPr>
              <p:spPr bwMode="auto">
                <a:xfrm rot="12360000" flipH="1">
                  <a:off x="694" y="1203"/>
                  <a:ext cx="2556" cy="2474"/>
                </a:xfrm>
                <a:prstGeom prst="diamond">
                  <a:avLst/>
                </a:prstGeom>
                <a:blipFill dpi="0" rotWithShape="0">
                  <a:blip r:embed="rId2"/>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79" name="Rectangle 7"/>
                <p:cNvSpPr>
                  <a:spLocks noChangeArrowheads="1"/>
                </p:cNvSpPr>
                <p:nvPr/>
              </p:nvSpPr>
              <p:spPr bwMode="auto">
                <a:xfrm rot="12360000">
                  <a:off x="2249" y="2499"/>
                  <a:ext cx="649" cy="280"/>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0" name="Oval 8"/>
                <p:cNvSpPr>
                  <a:spLocks noChangeArrowheads="1"/>
                </p:cNvSpPr>
                <p:nvPr/>
              </p:nvSpPr>
              <p:spPr bwMode="auto">
                <a:xfrm rot="12360000">
                  <a:off x="1292" y="2567"/>
                  <a:ext cx="570" cy="528"/>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1" name="Rectangle 9"/>
                <p:cNvSpPr>
                  <a:spLocks noChangeArrowheads="1"/>
                </p:cNvSpPr>
                <p:nvPr/>
              </p:nvSpPr>
              <p:spPr bwMode="auto">
                <a:xfrm rot="12360000">
                  <a:off x="2373" y="2047"/>
                  <a:ext cx="446" cy="81"/>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2" name="Rectangle 10"/>
                <p:cNvSpPr>
                  <a:spLocks noChangeArrowheads="1"/>
                </p:cNvSpPr>
                <p:nvPr/>
              </p:nvSpPr>
              <p:spPr bwMode="auto">
                <a:xfrm rot="12360000">
                  <a:off x="1927" y="3071"/>
                  <a:ext cx="445" cy="82"/>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l" rtl="0" eaLnBrk="0" hangingPunct="0">
                    <a:spcBef>
                      <a:spcPct val="50000"/>
                    </a:spcBef>
                  </a:pPr>
                  <a:endParaRPr lang="en-US" sz="2400"/>
                </a:p>
              </p:txBody>
            </p:sp>
            <p:sp>
              <p:nvSpPr>
                <p:cNvPr id="3083" name="Arc 11"/>
                <p:cNvSpPr>
                  <a:spLocks/>
                </p:cNvSpPr>
                <p:nvPr/>
              </p:nvSpPr>
              <p:spPr bwMode="auto">
                <a:xfrm rot="10485000">
                  <a:off x="1263" y="2241"/>
                  <a:ext cx="723" cy="856"/>
                </a:xfrm>
                <a:custGeom>
                  <a:avLst/>
                  <a:gdLst>
                    <a:gd name="G0" fmla="+- 21518 0 0"/>
                    <a:gd name="G1" fmla="+- 2258 0 0"/>
                    <a:gd name="G2" fmla="+- 21600 0 0"/>
                    <a:gd name="T0" fmla="*/ 43000 w 43118"/>
                    <a:gd name="T1" fmla="*/ 0 h 23858"/>
                    <a:gd name="T2" fmla="*/ 0 w 43118"/>
                    <a:gd name="T3" fmla="*/ 4141 h 23858"/>
                    <a:gd name="T4" fmla="*/ 21518 w 43118"/>
                    <a:gd name="T5" fmla="*/ 2258 h 23858"/>
                  </a:gdLst>
                  <a:ahLst/>
                  <a:cxnLst>
                    <a:cxn ang="0">
                      <a:pos x="T0" y="T1"/>
                    </a:cxn>
                    <a:cxn ang="0">
                      <a:pos x="T2" y="T3"/>
                    </a:cxn>
                    <a:cxn ang="0">
                      <a:pos x="T4" y="T5"/>
                    </a:cxn>
                  </a:cxnLst>
                  <a:rect l="0" t="0" r="r" b="b"/>
                  <a:pathLst>
                    <a:path w="43118" h="23858" fill="none" extrusionOk="0">
                      <a:moveTo>
                        <a:pt x="42999" y="0"/>
                      </a:moveTo>
                      <a:cubicBezTo>
                        <a:pt x="43078" y="750"/>
                        <a:pt x="43118" y="1503"/>
                        <a:pt x="43118" y="2258"/>
                      </a:cubicBezTo>
                      <a:cubicBezTo>
                        <a:pt x="43118" y="14187"/>
                        <a:pt x="33447" y="23858"/>
                        <a:pt x="21518" y="23858"/>
                      </a:cubicBezTo>
                      <a:cubicBezTo>
                        <a:pt x="10318" y="23858"/>
                        <a:pt x="976" y="15297"/>
                        <a:pt x="0" y="4140"/>
                      </a:cubicBezTo>
                    </a:path>
                    <a:path w="43118" h="23858" stroke="0" extrusionOk="0">
                      <a:moveTo>
                        <a:pt x="42999" y="0"/>
                      </a:moveTo>
                      <a:cubicBezTo>
                        <a:pt x="43078" y="750"/>
                        <a:pt x="43118" y="1503"/>
                        <a:pt x="43118" y="2258"/>
                      </a:cubicBezTo>
                      <a:cubicBezTo>
                        <a:pt x="43118" y="14187"/>
                        <a:pt x="33447" y="23858"/>
                        <a:pt x="21518" y="23858"/>
                      </a:cubicBezTo>
                      <a:cubicBezTo>
                        <a:pt x="10318" y="23858"/>
                        <a:pt x="976" y="15297"/>
                        <a:pt x="0" y="4140"/>
                      </a:cubicBezTo>
                      <a:lnTo>
                        <a:pt x="21518" y="2258"/>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3084" name="Freeform 12"/>
                <p:cNvSpPr>
                  <a:spLocks/>
                </p:cNvSpPr>
                <p:nvPr/>
              </p:nvSpPr>
              <p:spPr bwMode="auto">
                <a:xfrm>
                  <a:off x="1300" y="1374"/>
                  <a:ext cx="1035" cy="2007"/>
                </a:xfrm>
                <a:custGeom>
                  <a:avLst/>
                  <a:gdLst>
                    <a:gd name="T0" fmla="*/ 56 w 1035"/>
                    <a:gd name="T1" fmla="*/ 2006 h 2007"/>
                    <a:gd name="T2" fmla="*/ 0 w 1035"/>
                    <a:gd name="T3" fmla="*/ 1843 h 2007"/>
                    <a:gd name="T4" fmla="*/ 871 w 1035"/>
                    <a:gd name="T5" fmla="*/ 56 h 2007"/>
                    <a:gd name="T6" fmla="*/ 1034 w 1035"/>
                    <a:gd name="T7" fmla="*/ 0 h 2007"/>
                    <a:gd name="T8" fmla="*/ 56 w 1035"/>
                    <a:gd name="T9" fmla="*/ 2006 h 2007"/>
                  </a:gdLst>
                  <a:ahLst/>
                  <a:cxnLst>
                    <a:cxn ang="0">
                      <a:pos x="T0" y="T1"/>
                    </a:cxn>
                    <a:cxn ang="0">
                      <a:pos x="T2" y="T3"/>
                    </a:cxn>
                    <a:cxn ang="0">
                      <a:pos x="T4" y="T5"/>
                    </a:cxn>
                    <a:cxn ang="0">
                      <a:pos x="T6" y="T7"/>
                    </a:cxn>
                    <a:cxn ang="0">
                      <a:pos x="T8" y="T9"/>
                    </a:cxn>
                  </a:cxnLst>
                  <a:rect l="0" t="0" r="r" b="b"/>
                  <a:pathLst>
                    <a:path w="1035" h="2007">
                      <a:moveTo>
                        <a:pt x="56" y="2006"/>
                      </a:moveTo>
                      <a:lnTo>
                        <a:pt x="0" y="1843"/>
                      </a:lnTo>
                      <a:lnTo>
                        <a:pt x="871" y="56"/>
                      </a:lnTo>
                      <a:lnTo>
                        <a:pt x="1034" y="0"/>
                      </a:lnTo>
                      <a:lnTo>
                        <a:pt x="56" y="2006"/>
                      </a:lnTo>
                    </a:path>
                  </a:pathLst>
                </a:custGeom>
                <a:solidFill>
                  <a:schemeClr va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5" name="Freeform 13"/>
              <p:cNvSpPr>
                <a:spLocks/>
              </p:cNvSpPr>
              <p:nvPr/>
            </p:nvSpPr>
            <p:spPr bwMode="auto">
              <a:xfrm>
                <a:off x="2448" y="1810"/>
                <a:ext cx="324" cy="231"/>
              </a:xfrm>
              <a:custGeom>
                <a:avLst/>
                <a:gdLst>
                  <a:gd name="T0" fmla="*/ 321 w 324"/>
                  <a:gd name="T1" fmla="*/ 226 h 231"/>
                  <a:gd name="T2" fmla="*/ 287 w 324"/>
                  <a:gd name="T3" fmla="*/ 123 h 231"/>
                  <a:gd name="T4" fmla="*/ 53 w 324"/>
                  <a:gd name="T5" fmla="*/ 9 h 231"/>
                  <a:gd name="T6" fmla="*/ 35 w 324"/>
                  <a:gd name="T7" fmla="*/ 0 h 231"/>
                  <a:gd name="T8" fmla="*/ 0 w 324"/>
                  <a:gd name="T9" fmla="*/ 72 h 231"/>
                  <a:gd name="T10" fmla="*/ 323 w 324"/>
                  <a:gd name="T11" fmla="*/ 230 h 231"/>
                </a:gdLst>
                <a:ahLst/>
                <a:cxnLst>
                  <a:cxn ang="0">
                    <a:pos x="T0" y="T1"/>
                  </a:cxn>
                  <a:cxn ang="0">
                    <a:pos x="T2" y="T3"/>
                  </a:cxn>
                  <a:cxn ang="0">
                    <a:pos x="T4" y="T5"/>
                  </a:cxn>
                  <a:cxn ang="0">
                    <a:pos x="T6" y="T7"/>
                  </a:cxn>
                  <a:cxn ang="0">
                    <a:pos x="T8" y="T9"/>
                  </a:cxn>
                  <a:cxn ang="0">
                    <a:pos x="T10" y="T11"/>
                  </a:cxn>
                </a:cxnLst>
                <a:rect l="0" t="0" r="r" b="b"/>
                <a:pathLst>
                  <a:path w="324" h="231">
                    <a:moveTo>
                      <a:pt x="321" y="226"/>
                    </a:moveTo>
                    <a:lnTo>
                      <a:pt x="287" y="123"/>
                    </a:lnTo>
                    <a:lnTo>
                      <a:pt x="53" y="9"/>
                    </a:lnTo>
                    <a:lnTo>
                      <a:pt x="35" y="0"/>
                    </a:lnTo>
                    <a:lnTo>
                      <a:pt x="0" y="72"/>
                    </a:lnTo>
                    <a:lnTo>
                      <a:pt x="323" y="230"/>
                    </a:lnTo>
                  </a:path>
                </a:pathLst>
              </a:cu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6" name="Rectangle 14"/>
            <p:cNvSpPr>
              <a:spLocks noChangeArrowheads="1"/>
            </p:cNvSpPr>
            <p:nvPr/>
          </p:nvSpPr>
          <p:spPr bwMode="auto">
            <a:xfrm>
              <a:off x="768" y="720"/>
              <a:ext cx="4991" cy="816"/>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3087" name="Rectangle 15"/>
          <p:cNvSpPr>
            <a:spLocks noGrp="1" noChangeArrowheads="1"/>
          </p:cNvSpPr>
          <p:nvPr>
            <p:ph type="ctrTitle" sz="quarter"/>
          </p:nvPr>
        </p:nvSpPr>
        <p:spPr>
          <a:xfrm>
            <a:off x="1217613" y="1219200"/>
            <a:ext cx="7772400" cy="1143000"/>
          </a:xfrm>
        </p:spPr>
        <p:txBody>
          <a:bodyPr/>
          <a:lstStyle>
            <a:lvl1pPr>
              <a:defRPr/>
            </a:lvl1pPr>
          </a:lstStyle>
          <a:p>
            <a:pPr lvl="0"/>
            <a:r>
              <a:rPr lang="ar-SA" noProof="0" smtClean="0"/>
              <a:t>انقر لتحرير نمط العنوان الرئيسي</a:t>
            </a:r>
            <a:endParaRPr lang="en-US" noProof="0" smtClean="0"/>
          </a:p>
        </p:txBody>
      </p:sp>
      <p:sp>
        <p:nvSpPr>
          <p:cNvPr id="3088" name="Rectangle 16"/>
          <p:cNvSpPr>
            <a:spLocks noGrp="1" noChangeArrowheads="1"/>
          </p:cNvSpPr>
          <p:nvPr>
            <p:ph type="subTitle" sz="quarter" idx="1"/>
          </p:nvPr>
        </p:nvSpPr>
        <p:spPr>
          <a:xfrm>
            <a:off x="4724400" y="2819400"/>
            <a:ext cx="4267200" cy="3200400"/>
          </a:xfrm>
        </p:spPr>
        <p:txBody>
          <a:bodyPr/>
          <a:lstStyle>
            <a:lvl1pPr marL="0" indent="0" algn="ctr">
              <a:buFontTx/>
              <a:buNone/>
              <a:defRPr/>
            </a:lvl1pPr>
          </a:lstStyle>
          <a:p>
            <a:pPr lvl="0"/>
            <a:r>
              <a:rPr lang="ar-SA" noProof="0" smtClean="0"/>
              <a:t>انقر لتحرير نمط العنوان الثانوي الرئيسي</a:t>
            </a:r>
            <a:endParaRPr lang="en-US" noProof="0" smtClean="0"/>
          </a:p>
        </p:txBody>
      </p:sp>
      <p:sp>
        <p:nvSpPr>
          <p:cNvPr id="3089" name="Rectangle 17"/>
          <p:cNvSpPr>
            <a:spLocks noGrp="1" noChangeArrowheads="1"/>
          </p:cNvSpPr>
          <p:nvPr>
            <p:ph type="dt" sz="quarter" idx="2"/>
          </p:nvPr>
        </p:nvSpPr>
        <p:spPr/>
        <p:txBody>
          <a:bodyPr/>
          <a:lstStyle>
            <a:lvl1pPr algn="l" rtl="0" eaLnBrk="0" hangingPunct="0">
              <a:defRPr>
                <a:solidFill>
                  <a:srgbClr val="EAEAEA"/>
                </a:solidFill>
              </a:defRPr>
            </a:lvl1pPr>
          </a:lstStyle>
          <a:p>
            <a:fld id="{93A86E39-FDC2-4F26-97C0-000AA2E8BE65}" type="datetimeFigureOut">
              <a:rPr lang="ar-SA" smtClean="0"/>
              <a:t>29/01/1441</a:t>
            </a:fld>
            <a:endParaRPr lang="ar-SA"/>
          </a:p>
        </p:txBody>
      </p:sp>
      <p:sp>
        <p:nvSpPr>
          <p:cNvPr id="3090" name="Rectangle 18"/>
          <p:cNvSpPr>
            <a:spLocks noGrp="1" noChangeArrowheads="1"/>
          </p:cNvSpPr>
          <p:nvPr>
            <p:ph type="ftr" sz="quarter" idx="3"/>
          </p:nvPr>
        </p:nvSpPr>
        <p:spPr/>
        <p:txBody>
          <a:bodyPr/>
          <a:lstStyle>
            <a:lvl1pPr rtl="0" eaLnBrk="0" hangingPunct="0">
              <a:defRPr>
                <a:solidFill>
                  <a:srgbClr val="EAEAEA"/>
                </a:solidFill>
              </a:defRPr>
            </a:lvl1pPr>
          </a:lstStyle>
          <a:p>
            <a:endParaRPr lang="ar-SA"/>
          </a:p>
        </p:txBody>
      </p:sp>
      <p:sp>
        <p:nvSpPr>
          <p:cNvPr id="3091" name="Rectangle 19"/>
          <p:cNvSpPr>
            <a:spLocks noGrp="1" noChangeArrowheads="1"/>
          </p:cNvSpPr>
          <p:nvPr>
            <p:ph type="sldNum" sz="quarter" idx="4"/>
          </p:nvPr>
        </p:nvSpPr>
        <p:spPr/>
        <p:txBody>
          <a:bodyPr/>
          <a:lstStyle>
            <a:lvl1pPr rtl="0" eaLnBrk="0" hangingPunct="0">
              <a:defRPr>
                <a:solidFill>
                  <a:srgbClr val="EAEAEA"/>
                </a:solidFill>
              </a:defRPr>
            </a:lvl1pPr>
          </a:lstStyle>
          <a:p>
            <a:fld id="{3FD51FB2-32EE-42DC-A7D7-656A34E99085}"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91150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124700" y="533400"/>
            <a:ext cx="1943100" cy="5486400"/>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1295400" y="533400"/>
            <a:ext cx="5676900" cy="5486400"/>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64357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303486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5" name="عنصر نائب للتذييل 4"/>
          <p:cNvSpPr>
            <a:spLocks noGrp="1"/>
          </p:cNvSpPr>
          <p:nvPr>
            <p:ph type="ftr" sz="quarter" idx="11"/>
          </p:nvPr>
        </p:nvSpPr>
        <p:spPr/>
        <p:txBody>
          <a:bodyPr/>
          <a:lstStyle>
            <a:lvl1pPr>
              <a:defRPr/>
            </a:lvl1pPr>
          </a:lstStyle>
          <a:p>
            <a:endParaRPr lang="ar-SA"/>
          </a:p>
        </p:txBody>
      </p:sp>
      <p:sp>
        <p:nvSpPr>
          <p:cNvPr id="6" name="عنصر نائب لرقم الشريحة 5"/>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4108779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12954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5257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646049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8" name="عنصر نائب للتذييل 7"/>
          <p:cNvSpPr>
            <a:spLocks noGrp="1"/>
          </p:cNvSpPr>
          <p:nvPr>
            <p:ph type="ftr" sz="quarter" idx="11"/>
          </p:nvPr>
        </p:nvSpPr>
        <p:spPr/>
        <p:txBody>
          <a:bodyPr/>
          <a:lstStyle>
            <a:lvl1pPr>
              <a:defRPr/>
            </a:lvl1pPr>
          </a:lstStyle>
          <a:p>
            <a:endParaRPr lang="ar-SA"/>
          </a:p>
        </p:txBody>
      </p:sp>
      <p:sp>
        <p:nvSpPr>
          <p:cNvPr id="9" name="عنصر نائب لرقم الشريحة 8"/>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98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4" name="عنصر نائب للتذييل 3"/>
          <p:cNvSpPr>
            <a:spLocks noGrp="1"/>
          </p:cNvSpPr>
          <p:nvPr>
            <p:ph type="ftr" sz="quarter" idx="11"/>
          </p:nvPr>
        </p:nvSpPr>
        <p:spPr/>
        <p:txBody>
          <a:bodyPr/>
          <a:lstStyle>
            <a:lvl1pPr>
              <a:defRPr/>
            </a:lvl1pPr>
          </a:lstStyle>
          <a:p>
            <a:endParaRPr lang="ar-SA"/>
          </a:p>
        </p:txBody>
      </p:sp>
      <p:sp>
        <p:nvSpPr>
          <p:cNvPr id="5" name="عنصر نائب لرقم الشريحة 4"/>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6676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3" name="عنصر نائب للتذييل 2"/>
          <p:cNvSpPr>
            <a:spLocks noGrp="1"/>
          </p:cNvSpPr>
          <p:nvPr>
            <p:ph type="ftr" sz="quarter" idx="11"/>
          </p:nvPr>
        </p:nvSpPr>
        <p:spPr/>
        <p:txBody>
          <a:bodyPr/>
          <a:lstStyle>
            <a:lvl1pPr>
              <a:defRPr/>
            </a:lvl1pPr>
          </a:lstStyle>
          <a:p>
            <a:endParaRPr lang="ar-SA"/>
          </a:p>
        </p:txBody>
      </p:sp>
      <p:sp>
        <p:nvSpPr>
          <p:cNvPr id="4" name="عنصر نائب لرقم الشريحة 3"/>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053127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3110220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lvl1pPr>
              <a:defRPr/>
            </a:lvl1pPr>
          </a:lstStyle>
          <a:p>
            <a:fld id="{93A86E39-FDC2-4F26-97C0-000AA2E8BE65}" type="datetimeFigureOut">
              <a:rPr lang="ar-SA" smtClean="0"/>
              <a:t>29/01/1441</a:t>
            </a:fld>
            <a:endParaRPr lang="ar-SA"/>
          </a:p>
        </p:txBody>
      </p:sp>
      <p:sp>
        <p:nvSpPr>
          <p:cNvPr id="6" name="عنصر نائب للتذييل 5"/>
          <p:cNvSpPr>
            <a:spLocks noGrp="1"/>
          </p:cNvSpPr>
          <p:nvPr>
            <p:ph type="ftr" sz="quarter" idx="11"/>
          </p:nvPr>
        </p:nvSpPr>
        <p:spPr/>
        <p:txBody>
          <a:bodyPr/>
          <a:lstStyle>
            <a:lvl1pPr>
              <a:defRPr/>
            </a:lvl1pPr>
          </a:lstStyle>
          <a:p>
            <a:endParaRPr lang="ar-SA"/>
          </a:p>
        </p:txBody>
      </p:sp>
      <p:sp>
        <p:nvSpPr>
          <p:cNvPr id="7" name="عنصر نائب لرقم الشريحة 6"/>
          <p:cNvSpPr>
            <a:spLocks noGrp="1"/>
          </p:cNvSpPr>
          <p:nvPr>
            <p:ph type="sldNum" sz="quarter" idx="12"/>
          </p:nvPr>
        </p:nvSpPr>
        <p:spPr/>
        <p:txBody>
          <a:bodyPr/>
          <a:lstStyle>
            <a:lvl1pPr>
              <a:defRPr/>
            </a:lvl1pPr>
          </a:lstStyle>
          <a:p>
            <a:fld id="{3FD51FB2-32EE-42DC-A7D7-656A34E99085}" type="slidenum">
              <a:rPr lang="ar-SA" smtClean="0"/>
              <a:t>‹#›</a:t>
            </a:fld>
            <a:endParaRPr lang="ar-SA"/>
          </a:p>
        </p:txBody>
      </p:sp>
    </p:spTree>
    <p:extLst>
      <p:ext uri="{BB962C8B-B14F-4D97-AF65-F5344CB8AC3E}">
        <p14:creationId xmlns:p14="http://schemas.microsoft.com/office/powerpoint/2010/main" val="1551426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1539875" cy="6856413"/>
            <a:chOff x="0" y="0"/>
            <a:chExt cx="970" cy="4319"/>
          </a:xfrm>
        </p:grpSpPr>
        <p:sp>
          <p:nvSpPr>
            <p:cNvPr id="2051" name="Rectangle 3"/>
            <p:cNvSpPr>
              <a:spLocks noChangeArrowheads="1"/>
            </p:cNvSpPr>
            <p:nvPr/>
          </p:nvSpPr>
          <p:spPr bwMode="auto">
            <a:xfrm>
              <a:off x="0" y="0"/>
              <a:ext cx="768" cy="4319"/>
            </a:xfrm>
            <a:prstGeom prst="rect">
              <a:avLst/>
            </a:prstGeom>
            <a:blipFill dpi="0" rotWithShape="0">
              <a:blip r:embed="rId13"/>
              <a:srcRect/>
              <a:tile tx="0" ty="0" sx="100000" sy="100000" flip="none" algn="tl"/>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2" name="Rectangle 4"/>
            <p:cNvSpPr>
              <a:spLocks noChangeArrowheads="1"/>
            </p:cNvSpPr>
            <p:nvPr/>
          </p:nvSpPr>
          <p:spPr bwMode="auto">
            <a:xfrm>
              <a:off x="768" y="0"/>
              <a:ext cx="192" cy="4319"/>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3" name="Rectangle 5"/>
            <p:cNvSpPr>
              <a:spLocks noChangeArrowheads="1"/>
            </p:cNvSpPr>
            <p:nvPr/>
          </p:nvSpPr>
          <p:spPr bwMode="auto">
            <a:xfrm>
              <a:off x="192" y="240"/>
              <a:ext cx="576" cy="2064"/>
            </a:xfrm>
            <a:prstGeom prst="rect">
              <a:avLst/>
            </a:prstGeom>
            <a:solidFill>
              <a:schemeClr val="accent2">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4" name="Rectangle 6"/>
            <p:cNvSpPr>
              <a:spLocks noChangeArrowheads="1"/>
            </p:cNvSpPr>
            <p:nvPr/>
          </p:nvSpPr>
          <p:spPr bwMode="auto">
            <a:xfrm>
              <a:off x="0" y="960"/>
              <a:ext cx="768" cy="528"/>
            </a:xfrm>
            <a:prstGeom prst="rect">
              <a:avLst/>
            </a:prstGeom>
            <a:solidFill>
              <a:schemeClr val="fo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5" name="Rectangle 7"/>
            <p:cNvSpPr>
              <a:spLocks noChangeArrowheads="1"/>
            </p:cNvSpPr>
            <p:nvPr/>
          </p:nvSpPr>
          <p:spPr bwMode="auto">
            <a:xfrm>
              <a:off x="480" y="432"/>
              <a:ext cx="144" cy="3792"/>
            </a:xfrm>
            <a:prstGeom prst="rect">
              <a:avLst/>
            </a:prstGeom>
            <a:solidFill>
              <a:schemeClr val="hlink">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sp>
          <p:nvSpPr>
            <p:cNvPr id="2056" name="Oval 8"/>
            <p:cNvSpPr>
              <a:spLocks noChangeArrowheads="1"/>
            </p:cNvSpPr>
            <p:nvPr/>
          </p:nvSpPr>
          <p:spPr bwMode="auto">
            <a:xfrm>
              <a:off x="0" y="672"/>
              <a:ext cx="672" cy="624"/>
            </a:xfrm>
            <a:prstGeom prst="ellipse">
              <a:avLst/>
            </a:prstGeom>
            <a:solidFill>
              <a:schemeClr val="accent1">
                <a:alpha val="50000"/>
              </a:scheme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7" name="Rectangle 9"/>
            <p:cNvSpPr>
              <a:spLocks noChangeArrowheads="1"/>
            </p:cNvSpPr>
            <p:nvPr/>
          </p:nvSpPr>
          <p:spPr bwMode="auto">
            <a:xfrm>
              <a:off x="0" y="3024"/>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8" name="Rectangle 10"/>
            <p:cNvSpPr>
              <a:spLocks noChangeArrowheads="1"/>
            </p:cNvSpPr>
            <p:nvPr/>
          </p:nvSpPr>
          <p:spPr bwMode="auto">
            <a:xfrm>
              <a:off x="0" y="3216"/>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59" name="Rectangle 11"/>
            <p:cNvSpPr>
              <a:spLocks noChangeArrowheads="1"/>
            </p:cNvSpPr>
            <p:nvPr/>
          </p:nvSpPr>
          <p:spPr bwMode="auto">
            <a:xfrm>
              <a:off x="0" y="3408"/>
              <a:ext cx="528" cy="96"/>
            </a:xfrm>
            <a:prstGeom prst="rect">
              <a:avLst/>
            </a:prstGeom>
            <a:solidFill>
              <a:schemeClr val="accent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pPr>
              <a:endParaRPr lang="ar-SA" sz="2400"/>
            </a:p>
          </p:txBody>
        </p:sp>
        <p:sp>
          <p:nvSpPr>
            <p:cNvPr id="2060" name="Arc 12"/>
            <p:cNvSpPr>
              <a:spLocks/>
            </p:cNvSpPr>
            <p:nvPr/>
          </p:nvSpPr>
          <p:spPr bwMode="auto">
            <a:xfrm>
              <a:off x="768" y="2259"/>
              <a:ext cx="202" cy="1154"/>
            </a:xfrm>
            <a:custGeom>
              <a:avLst/>
              <a:gdLst>
                <a:gd name="G0" fmla="+- 754 0 0"/>
                <a:gd name="G1" fmla="+- 21600 0 0"/>
                <a:gd name="G2" fmla="+- 21600 0 0"/>
                <a:gd name="T0" fmla="*/ 0 w 22354"/>
                <a:gd name="T1" fmla="*/ 13 h 43200"/>
                <a:gd name="T2" fmla="*/ 754 w 22354"/>
                <a:gd name="T3" fmla="*/ 43200 h 43200"/>
                <a:gd name="T4" fmla="*/ 754 w 22354"/>
                <a:gd name="T5" fmla="*/ 21600 h 43200"/>
              </a:gdLst>
              <a:ahLst/>
              <a:cxnLst>
                <a:cxn ang="0">
                  <a:pos x="T0" y="T1"/>
                </a:cxn>
                <a:cxn ang="0">
                  <a:pos x="T2" y="T3"/>
                </a:cxn>
                <a:cxn ang="0">
                  <a:pos x="T4" y="T5"/>
                </a:cxn>
              </a:cxnLst>
              <a:rect l="0" t="0" r="r" b="b"/>
              <a:pathLst>
                <a:path w="22354" h="43200" fill="none" extrusionOk="0">
                  <a:moveTo>
                    <a:pt x="0" y="13"/>
                  </a:moveTo>
                  <a:cubicBezTo>
                    <a:pt x="251" y="4"/>
                    <a:pt x="502" y="-1"/>
                    <a:pt x="754" y="0"/>
                  </a:cubicBezTo>
                  <a:cubicBezTo>
                    <a:pt x="12683" y="0"/>
                    <a:pt x="22354" y="9670"/>
                    <a:pt x="22354" y="21600"/>
                  </a:cubicBezTo>
                  <a:cubicBezTo>
                    <a:pt x="22354" y="33529"/>
                    <a:pt x="12683" y="43199"/>
                    <a:pt x="754" y="43200"/>
                  </a:cubicBezTo>
                </a:path>
                <a:path w="22354" h="43200" stroke="0" extrusionOk="0">
                  <a:moveTo>
                    <a:pt x="0" y="13"/>
                  </a:moveTo>
                  <a:cubicBezTo>
                    <a:pt x="251" y="4"/>
                    <a:pt x="502" y="-1"/>
                    <a:pt x="754" y="0"/>
                  </a:cubicBezTo>
                  <a:cubicBezTo>
                    <a:pt x="12683" y="0"/>
                    <a:pt x="22354" y="9670"/>
                    <a:pt x="22354" y="21600"/>
                  </a:cubicBezTo>
                  <a:cubicBezTo>
                    <a:pt x="22354" y="33529"/>
                    <a:pt x="12683" y="43199"/>
                    <a:pt x="754" y="43200"/>
                  </a:cubicBezTo>
                  <a:lnTo>
                    <a:pt x="754" y="21600"/>
                  </a:lnTo>
                  <a:close/>
                </a:path>
              </a:pathLst>
            </a:custGeom>
            <a:solidFill>
              <a:schemeClr val="folHlink">
                <a:alpha val="50000"/>
              </a:schemeClr>
            </a:soli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ar-SA"/>
            </a:p>
          </p:txBody>
        </p:sp>
      </p:grpSp>
      <p:sp>
        <p:nvSpPr>
          <p:cNvPr id="2061" name="Rectangle 13"/>
          <p:cNvSpPr>
            <a:spLocks noGrp="1" noChangeArrowheads="1"/>
          </p:cNvSpPr>
          <p:nvPr>
            <p:ph type="title"/>
          </p:nvPr>
        </p:nvSpPr>
        <p:spPr bwMode="auto">
          <a:xfrm>
            <a:off x="1295400" y="5334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ar-SA" smtClean="0"/>
              <a:t>انقر لتحرير نمط العنوان الرئيسي</a:t>
            </a:r>
            <a:endParaRPr lang="en-US" smtClean="0"/>
          </a:p>
        </p:txBody>
      </p:sp>
      <p:sp>
        <p:nvSpPr>
          <p:cNvPr id="2062" name="Rectangle 14"/>
          <p:cNvSpPr>
            <a:spLocks noGrp="1" noChangeArrowheads="1"/>
          </p:cNvSpPr>
          <p:nvPr>
            <p:ph type="body" idx="1"/>
          </p:nvPr>
        </p:nvSpPr>
        <p:spPr bwMode="auto">
          <a:xfrm>
            <a:off x="12954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smtClean="0"/>
          </a:p>
        </p:txBody>
      </p:sp>
      <p:sp>
        <p:nvSpPr>
          <p:cNvPr id="2063" name="Rectangle 15"/>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93A86E39-FDC2-4F26-97C0-000AA2E8BE65}" type="datetimeFigureOut">
              <a:rPr lang="ar-SA" smtClean="0"/>
              <a:t>29/01/1441</a:t>
            </a:fld>
            <a:endParaRPr lang="ar-SA"/>
          </a:p>
        </p:txBody>
      </p:sp>
      <p:sp>
        <p:nvSpPr>
          <p:cNvPr id="2064" name="Rectangle 16"/>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lgn="ctr">
              <a:spcBef>
                <a:spcPct val="50000"/>
              </a:spcBef>
              <a:defRPr sz="1400"/>
            </a:lvl1pPr>
          </a:lstStyle>
          <a:p>
            <a:endParaRPr lang="ar-SA"/>
          </a:p>
        </p:txBody>
      </p:sp>
      <p:sp>
        <p:nvSpPr>
          <p:cNvPr id="2065" name="Rectangle 17"/>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400"/>
            </a:lvl1pPr>
          </a:lstStyle>
          <a:p>
            <a:fld id="{3FD51FB2-32EE-42DC-A7D7-656A34E99085}" type="slidenum">
              <a:rPr lang="ar-SA" smtClean="0"/>
              <a:t>‹#›</a:t>
            </a:fld>
            <a:endParaRPr lang="ar-SA"/>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1" eaLnBrk="1" fontAlgn="base" hangingPunct="1">
        <a:spcBef>
          <a:spcPct val="0"/>
        </a:spcBef>
        <a:spcAft>
          <a:spcPct val="0"/>
        </a:spcAft>
        <a:defRPr kumimoji="1" sz="4400">
          <a:solidFill>
            <a:schemeClr val="tx2"/>
          </a:solidFill>
          <a:latin typeface="+mj-lt"/>
          <a:ea typeface="+mj-ea"/>
          <a:cs typeface="+mj-cs"/>
        </a:defRPr>
      </a:lvl1pPr>
      <a:lvl2pPr algn="ctr" rtl="1" eaLnBrk="1" fontAlgn="base" hangingPunct="1">
        <a:spcBef>
          <a:spcPct val="0"/>
        </a:spcBef>
        <a:spcAft>
          <a:spcPct val="0"/>
        </a:spcAft>
        <a:defRPr kumimoji="1" sz="4400">
          <a:solidFill>
            <a:schemeClr val="tx2"/>
          </a:solidFill>
          <a:latin typeface="Times New Roman" pitchFamily="18" charset="0"/>
        </a:defRPr>
      </a:lvl2pPr>
      <a:lvl3pPr algn="ctr" rtl="1" eaLnBrk="1" fontAlgn="base" hangingPunct="1">
        <a:spcBef>
          <a:spcPct val="0"/>
        </a:spcBef>
        <a:spcAft>
          <a:spcPct val="0"/>
        </a:spcAft>
        <a:defRPr kumimoji="1" sz="4400">
          <a:solidFill>
            <a:schemeClr val="tx2"/>
          </a:solidFill>
          <a:latin typeface="Times New Roman" pitchFamily="18" charset="0"/>
        </a:defRPr>
      </a:lvl3pPr>
      <a:lvl4pPr algn="ctr" rtl="1" eaLnBrk="1" fontAlgn="base" hangingPunct="1">
        <a:spcBef>
          <a:spcPct val="0"/>
        </a:spcBef>
        <a:spcAft>
          <a:spcPct val="0"/>
        </a:spcAft>
        <a:defRPr kumimoji="1" sz="4400">
          <a:solidFill>
            <a:schemeClr val="tx2"/>
          </a:solidFill>
          <a:latin typeface="Times New Roman" pitchFamily="18" charset="0"/>
        </a:defRPr>
      </a:lvl4pPr>
      <a:lvl5pPr algn="ctr" rtl="1" eaLnBrk="1" fontAlgn="base" hangingPunct="1">
        <a:spcBef>
          <a:spcPct val="0"/>
        </a:spcBef>
        <a:spcAft>
          <a:spcPct val="0"/>
        </a:spcAft>
        <a:defRPr kumimoji="1" sz="4400">
          <a:solidFill>
            <a:schemeClr val="tx2"/>
          </a:solidFill>
          <a:latin typeface="Times New Roman" pitchFamily="18" charset="0"/>
        </a:defRPr>
      </a:lvl5pPr>
      <a:lvl6pPr marL="457200" algn="ctr" rtl="1" eaLnBrk="1" fontAlgn="base" hangingPunct="1">
        <a:spcBef>
          <a:spcPct val="0"/>
        </a:spcBef>
        <a:spcAft>
          <a:spcPct val="0"/>
        </a:spcAft>
        <a:defRPr kumimoji="1" sz="4400">
          <a:solidFill>
            <a:schemeClr val="tx2"/>
          </a:solidFill>
          <a:latin typeface="Times New Roman" pitchFamily="18" charset="0"/>
        </a:defRPr>
      </a:lvl6pPr>
      <a:lvl7pPr marL="914400" algn="ctr" rtl="1" eaLnBrk="1" fontAlgn="base" hangingPunct="1">
        <a:spcBef>
          <a:spcPct val="0"/>
        </a:spcBef>
        <a:spcAft>
          <a:spcPct val="0"/>
        </a:spcAft>
        <a:defRPr kumimoji="1" sz="4400">
          <a:solidFill>
            <a:schemeClr val="tx2"/>
          </a:solidFill>
          <a:latin typeface="Times New Roman" pitchFamily="18" charset="0"/>
        </a:defRPr>
      </a:lvl7pPr>
      <a:lvl8pPr marL="1371600" algn="ctr" rtl="1" eaLnBrk="1" fontAlgn="base" hangingPunct="1">
        <a:spcBef>
          <a:spcPct val="0"/>
        </a:spcBef>
        <a:spcAft>
          <a:spcPct val="0"/>
        </a:spcAft>
        <a:defRPr kumimoji="1" sz="4400">
          <a:solidFill>
            <a:schemeClr val="tx2"/>
          </a:solidFill>
          <a:latin typeface="Times New Roman" pitchFamily="18" charset="0"/>
        </a:defRPr>
      </a:lvl8pPr>
      <a:lvl9pPr marL="1828800" algn="ctr" rtl="1" eaLnBrk="1" fontAlgn="base" hangingPunct="1">
        <a:spcBef>
          <a:spcPct val="0"/>
        </a:spcBef>
        <a:spcAft>
          <a:spcPct val="0"/>
        </a:spcAft>
        <a:defRPr kumimoji="1" sz="4400">
          <a:solidFill>
            <a:schemeClr val="tx2"/>
          </a:solidFill>
          <a:latin typeface="Times New Roman" pitchFamily="18" charset="0"/>
        </a:defRPr>
      </a:lvl9pPr>
    </p:titleStyle>
    <p:bodyStyle>
      <a:lvl1pPr marL="342900" indent="-342900" algn="r" rtl="1" eaLnBrk="1" fontAlgn="base" hangingPunct="1">
        <a:spcBef>
          <a:spcPct val="20000"/>
        </a:spcBef>
        <a:spcAft>
          <a:spcPct val="0"/>
        </a:spcAft>
        <a:buClr>
          <a:schemeClr val="accent2"/>
        </a:buClr>
        <a:buChar char="•"/>
        <a:defRPr kumimoji="1" sz="3200">
          <a:solidFill>
            <a:schemeClr val="tx1"/>
          </a:solidFill>
          <a:latin typeface="+mn-lt"/>
          <a:ea typeface="+mn-ea"/>
          <a:cs typeface="+mn-cs"/>
        </a:defRPr>
      </a:lvl1pPr>
      <a:lvl2pPr marL="742950" indent="-285750" algn="r" rtl="1" eaLnBrk="1" fontAlgn="base" hangingPunct="1">
        <a:spcBef>
          <a:spcPct val="20000"/>
        </a:spcBef>
        <a:spcAft>
          <a:spcPct val="0"/>
        </a:spcAft>
        <a:buChar char="–"/>
        <a:defRPr kumimoji="1" sz="2800">
          <a:solidFill>
            <a:schemeClr val="tx1"/>
          </a:solidFill>
          <a:latin typeface="+mn-lt"/>
        </a:defRPr>
      </a:lvl2pPr>
      <a:lvl3pPr marL="1143000" indent="-228600" algn="r" rtl="1" eaLnBrk="1" fontAlgn="base" hangingPunct="1">
        <a:spcBef>
          <a:spcPct val="20000"/>
        </a:spcBef>
        <a:spcAft>
          <a:spcPct val="0"/>
        </a:spcAft>
        <a:buChar char="•"/>
        <a:defRPr kumimoji="1" sz="2400">
          <a:solidFill>
            <a:schemeClr val="tx1"/>
          </a:solidFill>
          <a:latin typeface="+mn-lt"/>
        </a:defRPr>
      </a:lvl3pPr>
      <a:lvl4pPr marL="1600200" indent="-228600" algn="r" rtl="1" eaLnBrk="1" fontAlgn="base" hangingPunct="1">
        <a:spcBef>
          <a:spcPct val="20000"/>
        </a:spcBef>
        <a:spcAft>
          <a:spcPct val="0"/>
        </a:spcAft>
        <a:buChar char="–"/>
        <a:defRPr kumimoji="1" sz="2000">
          <a:solidFill>
            <a:schemeClr val="tx1"/>
          </a:solidFill>
          <a:latin typeface="+mn-lt"/>
        </a:defRPr>
      </a:lvl4pPr>
      <a:lvl5pPr marL="2057400" indent="-228600" algn="r" rtl="1" eaLnBrk="1" fontAlgn="base" hangingPunct="1">
        <a:spcBef>
          <a:spcPct val="20000"/>
        </a:spcBef>
        <a:spcAft>
          <a:spcPct val="0"/>
        </a:spcAft>
        <a:buChar char="•"/>
        <a:defRPr kumimoji="1" sz="2000">
          <a:solidFill>
            <a:schemeClr val="tx1"/>
          </a:solidFill>
          <a:latin typeface="+mn-lt"/>
        </a:defRPr>
      </a:lvl5pPr>
      <a:lvl6pPr marL="2514600" indent="-228600" algn="r" rtl="1" eaLnBrk="1" fontAlgn="base" hangingPunct="1">
        <a:spcBef>
          <a:spcPct val="20000"/>
        </a:spcBef>
        <a:spcAft>
          <a:spcPct val="0"/>
        </a:spcAft>
        <a:buChar char="•"/>
        <a:defRPr kumimoji="1" sz="2000">
          <a:solidFill>
            <a:schemeClr val="tx1"/>
          </a:solidFill>
          <a:latin typeface="+mn-lt"/>
        </a:defRPr>
      </a:lvl6pPr>
      <a:lvl7pPr marL="2971800" indent="-228600" algn="r" rtl="1" eaLnBrk="1" fontAlgn="base" hangingPunct="1">
        <a:spcBef>
          <a:spcPct val="20000"/>
        </a:spcBef>
        <a:spcAft>
          <a:spcPct val="0"/>
        </a:spcAft>
        <a:buChar char="•"/>
        <a:defRPr kumimoji="1" sz="2000">
          <a:solidFill>
            <a:schemeClr val="tx1"/>
          </a:solidFill>
          <a:latin typeface="+mn-lt"/>
        </a:defRPr>
      </a:lvl7pPr>
      <a:lvl8pPr marL="3429000" indent="-228600" algn="r" rtl="1" eaLnBrk="1" fontAlgn="base" hangingPunct="1">
        <a:spcBef>
          <a:spcPct val="20000"/>
        </a:spcBef>
        <a:spcAft>
          <a:spcPct val="0"/>
        </a:spcAft>
        <a:buChar char="•"/>
        <a:defRPr kumimoji="1" sz="2000">
          <a:solidFill>
            <a:schemeClr val="tx1"/>
          </a:solidFill>
          <a:latin typeface="+mn-lt"/>
        </a:defRPr>
      </a:lvl8pPr>
      <a:lvl9pPr marL="3886200" indent="-228600" algn="r" rtl="1" eaLnBrk="1" fontAlgn="base" hangingPunct="1">
        <a:spcBef>
          <a:spcPct val="20000"/>
        </a:spcBef>
        <a:spcAft>
          <a:spcPct val="0"/>
        </a:spcAft>
        <a:buChar char="•"/>
        <a:defRPr kumimoji="1" sz="20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304800"/>
            <a:ext cx="8077200" cy="990600"/>
          </a:xfrm>
        </p:spPr>
        <p:txBody>
          <a:bodyPr/>
          <a:lstStyle/>
          <a:p>
            <a:r>
              <a:rPr lang="en-US" sz="3200" b="1" dirty="0" smtClean="0"/>
              <a:t>Lab (1)</a:t>
            </a:r>
            <a:br>
              <a:rPr lang="en-US" sz="3200" b="1" dirty="0" smtClean="0"/>
            </a:br>
            <a:r>
              <a:rPr lang="en-US" sz="3200" b="1" dirty="0" smtClean="0"/>
              <a:t>Chemistry Laboratory Safety Rules</a:t>
            </a:r>
            <a:br>
              <a:rPr lang="en-US" sz="3200" b="1" dirty="0" smtClean="0"/>
            </a:br>
            <a:endParaRPr lang="ar-SA" sz="3200" b="1" dirty="0"/>
          </a:p>
        </p:txBody>
      </p:sp>
      <p:sp>
        <p:nvSpPr>
          <p:cNvPr id="3" name="عنصر نائب للمحتوى 2"/>
          <p:cNvSpPr>
            <a:spLocks noGrp="1"/>
          </p:cNvSpPr>
          <p:nvPr>
            <p:ph idx="1"/>
          </p:nvPr>
        </p:nvSpPr>
        <p:spPr>
          <a:xfrm>
            <a:off x="1219200" y="1219200"/>
            <a:ext cx="7772400" cy="5334000"/>
          </a:xfrm>
        </p:spPr>
        <p:txBody>
          <a:bodyPr/>
          <a:lstStyle/>
          <a:p>
            <a:pPr marL="0" indent="0" algn="l" rtl="0">
              <a:buNone/>
            </a:pPr>
            <a:r>
              <a:rPr lang="en-US" sz="2800" b="1" dirty="0"/>
              <a:t>General Chemistry Safety and Laboratory </a:t>
            </a:r>
            <a:r>
              <a:rPr lang="en-US" sz="2800" b="1" dirty="0" smtClean="0"/>
              <a:t>Rules</a:t>
            </a:r>
            <a:endParaRPr lang="en-US" sz="2800" b="1" dirty="0"/>
          </a:p>
          <a:p>
            <a:pPr marL="0" indent="0" algn="just" rtl="0">
              <a:buNone/>
            </a:pPr>
            <a:r>
              <a:rPr lang="en-US" sz="2400" dirty="0" smtClean="0"/>
              <a:t>Chemistry </a:t>
            </a:r>
            <a:r>
              <a:rPr lang="en-US" sz="2400" dirty="0"/>
              <a:t>laboratories can be hazardous if the rules are not followed. During a chemistry course a student may handle materials which are carcinogenic, poisonous, flammable, and explosive. Some of these materials and equipment may also cause severe burns, cuts, or bruises if handled improperly or carelessly. Most accidents that occur in the chemistry laboratory are a result of carelessness, impatience, improper or unauthorized experimentation, and disregard for safety rules or proper operating procedures. In order to minimize the chances of an accident in the laboratory certain rules and regulations must be obeyed at all times when one is working or observing in a chemical laboratory. </a:t>
            </a:r>
            <a:endParaRPr lang="ar-SA" sz="2400" dirty="0"/>
          </a:p>
        </p:txBody>
      </p:sp>
    </p:spTree>
    <p:extLst>
      <p:ext uri="{BB962C8B-B14F-4D97-AF65-F5344CB8AC3E}">
        <p14:creationId xmlns:p14="http://schemas.microsoft.com/office/powerpoint/2010/main" val="2440936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066800" y="304800"/>
            <a:ext cx="8077200" cy="609600"/>
          </a:xfrm>
        </p:spPr>
        <p:txBody>
          <a:bodyPr/>
          <a:lstStyle/>
          <a:p>
            <a:r>
              <a:rPr lang="en-US" sz="3200" b="1" dirty="0"/>
              <a:t>The safety laboratory rules</a:t>
            </a:r>
            <a:endParaRPr lang="ar-SA" sz="3200" b="1" dirty="0"/>
          </a:p>
        </p:txBody>
      </p:sp>
      <p:sp>
        <p:nvSpPr>
          <p:cNvPr id="3" name="عنصر نائب للمحتوى 2"/>
          <p:cNvSpPr>
            <a:spLocks noGrp="1"/>
          </p:cNvSpPr>
          <p:nvPr>
            <p:ph idx="1"/>
          </p:nvPr>
        </p:nvSpPr>
        <p:spPr>
          <a:xfrm>
            <a:off x="1219200" y="1219200"/>
            <a:ext cx="7772400" cy="5334000"/>
          </a:xfrm>
        </p:spPr>
        <p:txBody>
          <a:bodyPr/>
          <a:lstStyle/>
          <a:p>
            <a:pPr marL="0" lvl="0" indent="0" algn="just" rtl="0">
              <a:buClr>
                <a:srgbClr val="6699FF"/>
              </a:buClr>
              <a:buNone/>
            </a:pPr>
            <a:r>
              <a:rPr lang="en-US" sz="2400" dirty="0">
                <a:solidFill>
                  <a:srgbClr val="EAEAEA"/>
                </a:solidFill>
              </a:rPr>
              <a:t>1-Do not work alone in the lab.</a:t>
            </a:r>
          </a:p>
          <a:p>
            <a:pPr marL="0" lvl="0" indent="0" algn="just" rtl="0">
              <a:buClr>
                <a:srgbClr val="6699FF"/>
              </a:buClr>
              <a:buNone/>
            </a:pPr>
            <a:r>
              <a:rPr lang="en-US" sz="2400" dirty="0">
                <a:solidFill>
                  <a:srgbClr val="EAEAEA"/>
                </a:solidFill>
              </a:rPr>
              <a:t>2-Unauthorized experiments or procedures must not be </a:t>
            </a:r>
            <a:r>
              <a:rPr lang="en-US" sz="2400" dirty="0" smtClean="0">
                <a:solidFill>
                  <a:srgbClr val="EAEAEA"/>
                </a:solidFill>
              </a:rPr>
              <a:t>    attempted</a:t>
            </a:r>
            <a:r>
              <a:rPr lang="en-US" sz="2400" dirty="0">
                <a:solidFill>
                  <a:srgbClr val="EAEAEA"/>
                </a:solidFill>
              </a:rPr>
              <a:t>.</a:t>
            </a:r>
          </a:p>
          <a:p>
            <a:pPr marL="0" lvl="0" indent="0" algn="just" rtl="0">
              <a:buClr>
                <a:srgbClr val="6699FF"/>
              </a:buClr>
              <a:buNone/>
            </a:pPr>
            <a:r>
              <a:rPr lang="en-US" sz="2400" dirty="0">
                <a:solidFill>
                  <a:srgbClr val="EAEAEA"/>
                </a:solidFill>
              </a:rPr>
              <a:t>3-Be sure to read all fire alarm and safety signs and follow the instructions in the event of an accident or emergency. </a:t>
            </a:r>
          </a:p>
          <a:p>
            <a:pPr marL="0" lvl="0" indent="0" algn="just" rtl="0">
              <a:buClr>
                <a:srgbClr val="6699FF"/>
              </a:buClr>
              <a:buNone/>
            </a:pPr>
            <a:r>
              <a:rPr lang="en-US" sz="2400" dirty="0">
                <a:solidFill>
                  <a:srgbClr val="EAEAEA"/>
                </a:solidFill>
              </a:rPr>
              <a:t>4-Make sure you know where your lab's safety equipment including first aid kit(s), fire extinguishers, eye wash stations, and safety showers—is located and how to properly use it. </a:t>
            </a:r>
          </a:p>
          <a:p>
            <a:pPr marL="0" lvl="0" indent="0" algn="just" rtl="0">
              <a:buClr>
                <a:srgbClr val="6699FF"/>
              </a:buClr>
              <a:buNone/>
            </a:pPr>
            <a:r>
              <a:rPr lang="en-US" sz="2400" dirty="0">
                <a:solidFill>
                  <a:srgbClr val="EAEAEA"/>
                </a:solidFill>
              </a:rPr>
              <a:t>5-Always work in properly-ventilated areas. </a:t>
            </a:r>
          </a:p>
          <a:p>
            <a:pPr marL="0" lvl="0" indent="0" algn="just" rtl="0">
              <a:buClr>
                <a:srgbClr val="6699FF"/>
              </a:buClr>
              <a:buNone/>
            </a:pPr>
            <a:r>
              <a:rPr lang="en-US" sz="2400" dirty="0">
                <a:solidFill>
                  <a:srgbClr val="EAEAEA"/>
                </a:solidFill>
              </a:rPr>
              <a:t>6-Always keep your work area dry and clean and Leave your work station in good order before leaving the laboratory. </a:t>
            </a:r>
          </a:p>
          <a:p>
            <a:pPr marL="0" lvl="0" indent="0" algn="just" rtl="0">
              <a:buClr>
                <a:srgbClr val="6699FF"/>
              </a:buClr>
              <a:buNone/>
            </a:pPr>
            <a:r>
              <a:rPr lang="en-US" sz="2400" dirty="0">
                <a:solidFill>
                  <a:srgbClr val="EAEAEA"/>
                </a:solidFill>
              </a:rPr>
              <a:t>7-When performing laboratory experiments, you should always wear a lab coat.</a:t>
            </a:r>
          </a:p>
          <a:p>
            <a:pPr marL="0" indent="0" algn="l" rtl="0">
              <a:buNone/>
            </a:pPr>
            <a:endParaRPr lang="en-US" sz="1000" b="1" dirty="0"/>
          </a:p>
        </p:txBody>
      </p:sp>
    </p:spTree>
    <p:extLst>
      <p:ext uri="{BB962C8B-B14F-4D97-AF65-F5344CB8AC3E}">
        <p14:creationId xmlns:p14="http://schemas.microsoft.com/office/powerpoint/2010/main" val="3172369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295400" y="152400"/>
            <a:ext cx="7772400" cy="6477000"/>
          </a:xfrm>
        </p:spPr>
        <p:txBody>
          <a:bodyPr/>
          <a:lstStyle/>
          <a:p>
            <a:pPr marL="0" indent="0" algn="just" rtl="0">
              <a:buNone/>
            </a:pPr>
            <a:r>
              <a:rPr lang="en-US" sz="2400" dirty="0" smtClean="0"/>
              <a:t>8- Wear </a:t>
            </a:r>
            <a:r>
              <a:rPr lang="en-US" sz="2400" dirty="0"/>
              <a:t>sensible clothing including footwear. Loose clothing should be secured so they do not get caught in a flame or chemicals</a:t>
            </a:r>
          </a:p>
          <a:p>
            <a:pPr marL="0" indent="0" algn="just" rtl="0">
              <a:buNone/>
            </a:pPr>
            <a:r>
              <a:rPr lang="en-US" sz="2400" dirty="0" smtClean="0"/>
              <a:t>9- Wear </a:t>
            </a:r>
            <a:r>
              <a:rPr lang="en-US" sz="2400" dirty="0"/>
              <a:t>safety goggles to protect your eyes when heating substances, dissecting, etc.</a:t>
            </a:r>
          </a:p>
          <a:p>
            <a:pPr marL="0" indent="0" algn="just" rtl="0">
              <a:buNone/>
            </a:pPr>
            <a:r>
              <a:rPr lang="en-US" sz="2400" dirty="0" smtClean="0"/>
              <a:t>10</a:t>
            </a:r>
            <a:r>
              <a:rPr lang="en-US" sz="2400" dirty="0"/>
              <a:t>-</a:t>
            </a:r>
            <a:r>
              <a:rPr lang="en-US" sz="2400" dirty="0" smtClean="0"/>
              <a:t> </a:t>
            </a:r>
            <a:r>
              <a:rPr lang="en-US" sz="2400" dirty="0"/>
              <a:t>Long hair  must be tied back to avoid catching fire.</a:t>
            </a:r>
          </a:p>
          <a:p>
            <a:pPr marL="0" indent="0" algn="just" rtl="0">
              <a:buNone/>
            </a:pPr>
            <a:r>
              <a:rPr lang="en-US" sz="2400" dirty="0" smtClean="0"/>
              <a:t>11- Never </a:t>
            </a:r>
            <a:r>
              <a:rPr lang="en-US" sz="2400" dirty="0"/>
              <a:t>wear sandals or other open-toed shoes in the lab. Footwear should always cover the foot completely. </a:t>
            </a:r>
          </a:p>
          <a:p>
            <a:pPr marL="0" indent="0" algn="just" rtl="0">
              <a:buNone/>
            </a:pPr>
            <a:r>
              <a:rPr lang="en-US" sz="2400" dirty="0" smtClean="0"/>
              <a:t>12- Do </a:t>
            </a:r>
            <a:r>
              <a:rPr lang="en-US" sz="2400" dirty="0"/>
              <a:t>not chew gum, drink, or eat while working in the lab.</a:t>
            </a:r>
          </a:p>
          <a:p>
            <a:pPr marL="0" indent="0" algn="just" rtl="0">
              <a:buNone/>
            </a:pPr>
            <a:r>
              <a:rPr lang="en-US" sz="2400" dirty="0" smtClean="0"/>
              <a:t>13- Keep </a:t>
            </a:r>
            <a:r>
              <a:rPr lang="en-US" sz="2400" dirty="0"/>
              <a:t>pathways clear by placing extra items (books, bags, etc.) on the shelves or under the work </a:t>
            </a:r>
            <a:r>
              <a:rPr lang="en-US" sz="2400" dirty="0" smtClean="0"/>
              <a:t>tables.</a:t>
            </a:r>
          </a:p>
          <a:p>
            <a:pPr marL="0" indent="0" algn="just" rtl="0">
              <a:buNone/>
            </a:pPr>
            <a:r>
              <a:rPr lang="en-US" sz="2400" dirty="0" smtClean="0"/>
              <a:t>14- </a:t>
            </a:r>
            <a:r>
              <a:rPr lang="en-US" sz="2400" dirty="0"/>
              <a:t>Follow all instructions given by your teacher. </a:t>
            </a:r>
          </a:p>
          <a:p>
            <a:pPr marL="0" indent="0" algn="just" rtl="0">
              <a:buNone/>
            </a:pPr>
            <a:r>
              <a:rPr lang="en-US" sz="2400" dirty="0" smtClean="0"/>
              <a:t>15- </a:t>
            </a:r>
            <a:r>
              <a:rPr lang="en-US" sz="2400" dirty="0"/>
              <a:t>Never use lab equipment that you are not approved or trained </a:t>
            </a:r>
            <a:r>
              <a:rPr lang="en-US" sz="2400" dirty="0" smtClean="0"/>
              <a:t>by your </a:t>
            </a:r>
            <a:r>
              <a:rPr lang="en-US" sz="2400" dirty="0"/>
              <a:t>supervisor to operate.</a:t>
            </a:r>
            <a:endParaRPr lang="ar-SA" sz="2400" dirty="0"/>
          </a:p>
        </p:txBody>
      </p:sp>
    </p:spTree>
    <p:extLst>
      <p:ext uri="{BB962C8B-B14F-4D97-AF65-F5344CB8AC3E}">
        <p14:creationId xmlns:p14="http://schemas.microsoft.com/office/powerpoint/2010/main" val="28836975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371600" y="152400"/>
            <a:ext cx="7772400" cy="6248400"/>
          </a:xfrm>
        </p:spPr>
        <p:txBody>
          <a:bodyPr/>
          <a:lstStyle/>
          <a:p>
            <a:pPr marL="0" indent="0" algn="l" rtl="0">
              <a:buNone/>
            </a:pPr>
            <a:r>
              <a:rPr lang="en-US" sz="2400" dirty="0" smtClean="0"/>
              <a:t>16- If </a:t>
            </a:r>
            <a:r>
              <a:rPr lang="en-US" sz="2400" dirty="0"/>
              <a:t>you notice any unsafe conditions in the lab, let your supervisor know as soon as possible.</a:t>
            </a:r>
          </a:p>
          <a:p>
            <a:pPr marL="0" indent="0" algn="l" rtl="0">
              <a:buNone/>
            </a:pPr>
            <a:r>
              <a:rPr lang="en-US" sz="2400" dirty="0" smtClean="0"/>
              <a:t>17- </a:t>
            </a:r>
            <a:r>
              <a:rPr lang="en-US" sz="2400" dirty="0"/>
              <a:t>Flammable and volatile chemicals should only be used in a fume hood. </a:t>
            </a:r>
          </a:p>
          <a:p>
            <a:pPr marL="0" indent="0" algn="l" rtl="0">
              <a:buNone/>
            </a:pPr>
            <a:r>
              <a:rPr lang="en-US" sz="2400" dirty="0" smtClean="0"/>
              <a:t>18- </a:t>
            </a:r>
            <a:r>
              <a:rPr lang="en-US" sz="2400" dirty="0"/>
              <a:t>Never smell or taste chemicals and do not pipette by mouth. </a:t>
            </a:r>
          </a:p>
          <a:p>
            <a:pPr marL="0" indent="0" algn="l" rtl="0">
              <a:buNone/>
            </a:pPr>
            <a:r>
              <a:rPr lang="en-US" sz="2400" dirty="0" smtClean="0"/>
              <a:t>19- </a:t>
            </a:r>
            <a:r>
              <a:rPr lang="en-US" sz="2400" dirty="0"/>
              <a:t>Never point a test tube being heated at another student or yourself. Never look into a test tube while you are heating it.</a:t>
            </a:r>
          </a:p>
          <a:p>
            <a:pPr marL="0" indent="0" algn="l" rtl="0">
              <a:buNone/>
            </a:pPr>
            <a:r>
              <a:rPr lang="en-US" sz="2400" dirty="0" smtClean="0"/>
              <a:t>20- Before </a:t>
            </a:r>
            <a:r>
              <a:rPr lang="en-US" sz="2400" dirty="0"/>
              <a:t>removing any of the contents from a chemical bottle, read the label twice.</a:t>
            </a:r>
          </a:p>
          <a:p>
            <a:pPr marL="0" indent="0" algn="l" rtl="0">
              <a:buNone/>
            </a:pPr>
            <a:r>
              <a:rPr lang="en-US" sz="2400" dirty="0" smtClean="0"/>
              <a:t>21- </a:t>
            </a:r>
            <a:r>
              <a:rPr lang="en-US" sz="2400" dirty="0"/>
              <a:t>Do not put unused chemicals back into their original container. </a:t>
            </a:r>
          </a:p>
          <a:p>
            <a:pPr marL="0" indent="0" algn="l" rtl="0">
              <a:buNone/>
            </a:pPr>
            <a:r>
              <a:rPr lang="en-US" sz="2400" dirty="0" smtClean="0"/>
              <a:t>22- </a:t>
            </a:r>
            <a:r>
              <a:rPr lang="en-US" sz="2400" dirty="0"/>
              <a:t>Solids should always be kept out of the laboratory sink .</a:t>
            </a:r>
          </a:p>
          <a:p>
            <a:pPr marL="0" indent="0" algn="l" rtl="0">
              <a:buNone/>
            </a:pPr>
            <a:r>
              <a:rPr lang="en-US" sz="2400" dirty="0" smtClean="0"/>
              <a:t>23- Before </a:t>
            </a:r>
            <a:r>
              <a:rPr lang="en-US" sz="2400" dirty="0"/>
              <a:t>leaving the lab or eating, always wash your hands.</a:t>
            </a:r>
          </a:p>
          <a:p>
            <a:pPr marL="0" indent="0" algn="l" rtl="0">
              <a:buNone/>
            </a:pPr>
            <a:r>
              <a:rPr lang="en-US" sz="2400" dirty="0" smtClean="0"/>
              <a:t>24- </a:t>
            </a:r>
            <a:r>
              <a:rPr lang="en-US" sz="2400" dirty="0"/>
              <a:t>If you are the last person to leave the lab, make sure to lock all the doors and turn off all ignition sources.</a:t>
            </a:r>
            <a:endParaRPr lang="ar-SA" sz="2400" dirty="0"/>
          </a:p>
        </p:txBody>
      </p:sp>
    </p:spTree>
    <p:extLst>
      <p:ext uri="{BB962C8B-B14F-4D97-AF65-F5344CB8AC3E}">
        <p14:creationId xmlns:p14="http://schemas.microsoft.com/office/powerpoint/2010/main" val="1222035739"/>
      </p:ext>
    </p:extLst>
  </p:cSld>
  <p:clrMapOvr>
    <a:masterClrMapping/>
  </p:clrMapOvr>
</p:sld>
</file>

<file path=ppt/theme/theme1.xml><?xml version="1.0" encoding="utf-8"?>
<a:theme xmlns:a="http://schemas.openxmlformats.org/drawingml/2006/main" name="Blue wave design template">
  <a:themeElements>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fontScheme name="نسق Offic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نسق Office 1">
        <a:dk1>
          <a:srgbClr val="00354E"/>
        </a:dk1>
        <a:lt1>
          <a:srgbClr val="EAEAEA"/>
        </a:lt1>
        <a:dk2>
          <a:srgbClr val="006699"/>
        </a:dk2>
        <a:lt2>
          <a:srgbClr val="CCECFF"/>
        </a:lt2>
        <a:accent1>
          <a:srgbClr val="006699"/>
        </a:accent1>
        <a:accent2>
          <a:srgbClr val="6699FF"/>
        </a:accent2>
        <a:accent3>
          <a:srgbClr val="AAB8CA"/>
        </a:accent3>
        <a:accent4>
          <a:srgbClr val="C8C8C8"/>
        </a:accent4>
        <a:accent5>
          <a:srgbClr val="AAB8CA"/>
        </a:accent5>
        <a:accent6>
          <a:srgbClr val="5C8AE7"/>
        </a:accent6>
        <a:hlink>
          <a:srgbClr val="CCCCFF"/>
        </a:hlink>
        <a:folHlink>
          <a:srgbClr val="5E6FD4"/>
        </a:folHlink>
      </a:clrScheme>
      <a:clrMap bg1="dk2" tx1="lt1" bg2="dk1" tx2="lt2" accent1="accent1" accent2="accent2" accent3="accent3" accent4="accent4" accent5="accent5" accent6="accent6" hlink="hlink" folHlink="folHlink"/>
    </a:extraClrScheme>
    <a:extraClrScheme>
      <a:clrScheme name="نسق Office 2">
        <a:dk1>
          <a:srgbClr val="000080"/>
        </a:dk1>
        <a:lt1>
          <a:srgbClr val="FFFFFF"/>
        </a:lt1>
        <a:dk2>
          <a:srgbClr val="3366CC"/>
        </a:dk2>
        <a:lt2>
          <a:srgbClr val="7A7C93"/>
        </a:lt2>
        <a:accent1>
          <a:srgbClr val="006699"/>
        </a:accent1>
        <a:accent2>
          <a:srgbClr val="6699FF"/>
        </a:accent2>
        <a:accent3>
          <a:srgbClr val="FFFFFF"/>
        </a:accent3>
        <a:accent4>
          <a:srgbClr val="00006C"/>
        </a:accent4>
        <a:accent5>
          <a:srgbClr val="AAB8CA"/>
        </a:accent5>
        <a:accent6>
          <a:srgbClr val="5C8AE7"/>
        </a:accent6>
        <a:hlink>
          <a:srgbClr val="CCCCFF"/>
        </a:hlink>
        <a:folHlink>
          <a:srgbClr val="5E6FD4"/>
        </a:folHlink>
      </a:clrScheme>
      <a:clrMap bg1="lt1" tx1="dk1" bg2="lt2" tx2="dk2" accent1="accent1" accent2="accent2" accent3="accent3" accent4="accent4" accent5="accent5" accent6="accent6" hlink="hlink" folHlink="folHlink"/>
    </a:extraClrScheme>
    <a:extraClrScheme>
      <a:clrScheme name="نسق Office 3">
        <a:dk1>
          <a:srgbClr val="000000"/>
        </a:dk1>
        <a:lt1>
          <a:srgbClr val="FFFFFF"/>
        </a:lt1>
        <a:dk2>
          <a:srgbClr val="000000"/>
        </a:dk2>
        <a:lt2>
          <a:srgbClr val="868686"/>
        </a:lt2>
        <a:accent1>
          <a:srgbClr val="969696"/>
        </a:accent1>
        <a:accent2>
          <a:srgbClr val="CBCBCB"/>
        </a:accent2>
        <a:accent3>
          <a:srgbClr val="FFFFFF"/>
        </a:accent3>
        <a:accent4>
          <a:srgbClr val="000000"/>
        </a:accent4>
        <a:accent5>
          <a:srgbClr val="C9C9C9"/>
        </a:accent5>
        <a:accent6>
          <a:srgbClr val="B8B8B8"/>
        </a:accent6>
        <a:hlink>
          <a:srgbClr val="EAEAEA"/>
        </a:hlink>
        <a:folHlink>
          <a:srgbClr val="5F5F5F"/>
        </a:folHlink>
      </a:clrScheme>
      <a:clrMap bg1="lt1" tx1="dk1" bg2="lt2" tx2="dk2" accent1="accent1" accent2="accent2" accent3="accent3" accent4="accent4" accent5="accent5" accent6="accent6" hlink="hlink" folHlink="folHlink"/>
    </a:extraClrScheme>
    <a:extraClrScheme>
      <a:clrScheme name="نسق Office 4">
        <a:dk1>
          <a:srgbClr val="660066"/>
        </a:dk1>
        <a:lt1>
          <a:srgbClr val="EAEAEA"/>
        </a:lt1>
        <a:dk2>
          <a:srgbClr val="3366CC"/>
        </a:dk2>
        <a:lt2>
          <a:srgbClr val="7A7C93"/>
        </a:lt2>
        <a:accent1>
          <a:srgbClr val="00CCCC"/>
        </a:accent1>
        <a:accent2>
          <a:srgbClr val="CC66FF"/>
        </a:accent2>
        <a:accent3>
          <a:srgbClr val="F3F3F3"/>
        </a:accent3>
        <a:accent4>
          <a:srgbClr val="560056"/>
        </a:accent4>
        <a:accent5>
          <a:srgbClr val="AAE2E2"/>
        </a:accent5>
        <a:accent6>
          <a:srgbClr val="B95CE7"/>
        </a:accent6>
        <a:hlink>
          <a:srgbClr val="CCFFCC"/>
        </a:hlink>
        <a:folHlink>
          <a:srgbClr val="FFCC66"/>
        </a:folHlink>
      </a:clrScheme>
      <a:clrMap bg1="lt1" tx1="dk1" bg2="lt2" tx2="dk2" accent1="accent1" accent2="accent2" accent3="accent3" accent4="accent4" accent5="accent5" accent6="accent6" hlink="hlink" folHlink="folHlink"/>
    </a:extraClrScheme>
    <a:extraClrScheme>
      <a:clrScheme name="نسق Office 5">
        <a:dk1>
          <a:srgbClr val="003366"/>
        </a:dk1>
        <a:lt1>
          <a:srgbClr val="EAEAEA"/>
        </a:lt1>
        <a:dk2>
          <a:srgbClr val="009999"/>
        </a:dk2>
        <a:lt2>
          <a:srgbClr val="FFFFFF"/>
        </a:lt2>
        <a:accent1>
          <a:srgbClr val="008080"/>
        </a:accent1>
        <a:accent2>
          <a:srgbClr val="00CCCC"/>
        </a:accent2>
        <a:accent3>
          <a:srgbClr val="AACACA"/>
        </a:accent3>
        <a:accent4>
          <a:srgbClr val="C8C8C8"/>
        </a:accent4>
        <a:accent5>
          <a:srgbClr val="AAC0C0"/>
        </a:accent5>
        <a:accent6>
          <a:srgbClr val="00B9B9"/>
        </a:accent6>
        <a:hlink>
          <a:srgbClr val="A7DDE1"/>
        </a:hlink>
        <a:folHlink>
          <a:srgbClr val="319CB7"/>
        </a:folHlink>
      </a:clrScheme>
      <a:clrMap bg1="dk2" tx1="lt1" bg2="dk1" tx2="lt2" accent1="accent1" accent2="accent2" accent3="accent3" accent4="accent4" accent5="accent5" accent6="accent6" hlink="hlink" folHlink="folHlink"/>
    </a:extraClrScheme>
    <a:extraClrScheme>
      <a:clrScheme name="نسق Office 6">
        <a:dk1>
          <a:srgbClr val="00354E"/>
        </a:dk1>
        <a:lt1>
          <a:srgbClr val="EAEAEA"/>
        </a:lt1>
        <a:dk2>
          <a:srgbClr val="6D67AA"/>
        </a:dk2>
        <a:lt2>
          <a:srgbClr val="CCCCFF"/>
        </a:lt2>
        <a:accent1>
          <a:srgbClr val="6600CC"/>
        </a:accent1>
        <a:accent2>
          <a:srgbClr val="9999FF"/>
        </a:accent2>
        <a:accent3>
          <a:srgbClr val="BAB8D2"/>
        </a:accent3>
        <a:accent4>
          <a:srgbClr val="C8C8C8"/>
        </a:accent4>
        <a:accent5>
          <a:srgbClr val="B8AAE2"/>
        </a:accent5>
        <a:accent6>
          <a:srgbClr val="8A8AE7"/>
        </a:accent6>
        <a:hlink>
          <a:srgbClr val="CCCCFF"/>
        </a:hlink>
        <a:folHlink>
          <a:srgbClr val="9D70B8"/>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Blue wave design template</Template>
  <TotalTime>131</TotalTime>
  <Words>416</Words>
  <Application>Microsoft Office PowerPoint</Application>
  <PresentationFormat>عرض على الشاشة (3:4)‏</PresentationFormat>
  <Paragraphs>28</Paragraphs>
  <Slides>4</Slides>
  <Notes>0</Notes>
  <HiddenSlides>0</HiddenSlides>
  <MMClips>0</MMClips>
  <ScaleCrop>false</ScaleCrop>
  <HeadingPairs>
    <vt:vector size="4" baseType="variant">
      <vt:variant>
        <vt:lpstr>نسق</vt:lpstr>
      </vt:variant>
      <vt:variant>
        <vt:i4>1</vt:i4>
      </vt:variant>
      <vt:variant>
        <vt:lpstr>عناوين الشرائح</vt:lpstr>
      </vt:variant>
      <vt:variant>
        <vt:i4>4</vt:i4>
      </vt:variant>
    </vt:vector>
  </HeadingPairs>
  <TitlesOfParts>
    <vt:vector size="5" baseType="lpstr">
      <vt:lpstr>Blue wave design template</vt:lpstr>
      <vt:lpstr>Lab (1) Chemistry Laboratory Safety Rules </vt:lpstr>
      <vt:lpstr>The safety laboratory rules</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 KARKH UNIVERSITY OF SCIENCE COLLEGE OF SCIENCE DEPARTMENT OF MICROBIOLOGY BIOCHEMISTRY Experimental  SUPERVISOR:  DR. HALA M. SABRE          ASSIST:  NAGHAM A. JASIM</dc:title>
  <dc:creator>Nagham A. Jasim</dc:creator>
  <cp:lastModifiedBy>Nagham A. Jasim</cp:lastModifiedBy>
  <cp:revision>20</cp:revision>
  <dcterms:created xsi:type="dcterms:W3CDTF">2019-09-24T08:16:01Z</dcterms:created>
  <dcterms:modified xsi:type="dcterms:W3CDTF">2019-09-28T14:40:30Z</dcterms:modified>
</cp:coreProperties>
</file>